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36708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Groups in Leadership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53878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Groups are fundamental in leadership. Understanding their nature, dynamics, and stages of development is crucial for effective leadership.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91889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11031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8545" y="5734526"/>
            <a:ext cx="11406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8" kern="0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HD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574030"/>
            <a:ext cx="290798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Harish Duraikannan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063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Groups: Nature and Characteristics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425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314277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Shared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Groups are formed with a common purpose or objective. It drives their actions and motivates their members.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425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314277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42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Interdependence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38061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 rely on each other for achieving goals. Collaboration and coordination are key to success.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616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606194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616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5723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communication is essential for group cohesion and decision-making. It helps build trust and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62387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Group Size and Dynamics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Small Groups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 close interaction and shared understanding. They are more cohesive and have quicker decision-making.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Large Groups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diverse perspectives and greater resources. They can be challenging to manage and reach consensus.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Ideal Size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optimal size depends on the task and purpose of the group. It should be manageable for effective communication and collaboration.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15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951" y="3429714"/>
            <a:ext cx="6415802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spc="-7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Stages of Group Development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7951" y="4699397"/>
            <a:ext cx="13134499" cy="30480"/>
          </a:xfrm>
          <a:prstGeom prst="roundRect">
            <a:avLst>
              <a:gd name="adj" fmla="val 294504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2294334" y="4699397"/>
            <a:ext cx="30480" cy="747951"/>
          </a:xfrm>
          <a:prstGeom prst="roundRect">
            <a:avLst>
              <a:gd name="adj" fmla="val 294504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2069187" y="4459010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34089" y="4548545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052393" y="566106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Forming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1668" y="6103620"/>
            <a:ext cx="269581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 are uncertain about roles and expectations. They depend on the leader for guidance.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631299" y="4699397"/>
            <a:ext cx="30480" cy="747951"/>
          </a:xfrm>
          <a:prstGeom prst="roundRect">
            <a:avLst>
              <a:gd name="adj" fmla="val 294504"/>
            </a:avLst>
          </a:prstGeom>
          <a:solidFill>
            <a:srgbClr val="DA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5406152" y="4459010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571053" y="4548545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4389358" y="566106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Storming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4298633" y="6103620"/>
            <a:ext cx="2695932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Conflict arises as members challenge each other's ideas. There is tension and resistance to authority.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968383" y="4699397"/>
            <a:ext cx="30480" cy="747951"/>
          </a:xfrm>
          <a:prstGeom prst="roundRect">
            <a:avLst>
              <a:gd name="adj" fmla="val 294504"/>
            </a:avLst>
          </a:prstGeom>
          <a:solidFill>
            <a:srgbClr val="DA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8743236" y="4459010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908137" y="4548545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726442" y="566106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Norming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35716" y="6103620"/>
            <a:ext cx="2695932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Cohesion develops as members establish ground rules and norms. Trust and cooperation increase.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305467" y="4699397"/>
            <a:ext cx="30480" cy="747951"/>
          </a:xfrm>
          <a:prstGeom prst="roundRect">
            <a:avLst>
              <a:gd name="adj" fmla="val 294504"/>
            </a:avLst>
          </a:prstGeom>
          <a:solidFill>
            <a:srgbClr val="DABADD"/>
          </a:solidFill>
          <a:ln/>
        </p:spPr>
      </p:sp>
      <p:sp>
        <p:nvSpPr>
          <p:cNvPr id="21" name="Shape 18"/>
          <p:cNvSpPr/>
          <p:nvPr/>
        </p:nvSpPr>
        <p:spPr>
          <a:xfrm>
            <a:off x="12080319" y="4459010"/>
            <a:ext cx="480774" cy="480774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2245221" y="4548545"/>
            <a:ext cx="15085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1063526" y="5661065"/>
            <a:ext cx="251436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Performing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0972800" y="6103620"/>
            <a:ext cx="2695932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group operates effectively and efficiently. Members are highly productive and supportive of each other.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Forming: Orientation and Dependence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Uncertainty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 are unsure about their roles, goals, and how to interact with others.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Dependency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730710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rely heavily on the leader for direction, structure, and guidance.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Socialization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 begin to learn about each other's personalities and work styles.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646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Storming: Conflict and Cohesion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31676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178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Disagreements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674150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Conflicts arise from differing ideas, personalities, and power dynamics within the group.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31676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178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 to Authority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674150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 may challenge the leader's decisions or question their competence.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Building Cohesion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051947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Through conflict, members start to understand each other's strengths and weaknesses, fostering stronger bonds.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209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Norming: Cooperation and Consensus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87923"/>
            <a:ext cx="7468553" cy="3220641"/>
          </a:xfrm>
          <a:prstGeom prst="roundRect">
            <a:avLst>
              <a:gd name="adj" fmla="val 31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395543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54675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354675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shared values and beliefs.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464010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461522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Roles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4615220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Become more defined and accepted by the group.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5532477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568368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5683687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Increases as members work together more effectively.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8218"/>
            <a:ext cx="104821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Performing: Productivity and Effectiveness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9012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23447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group functions at a high level of productivity and effectiveness.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49012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 Achievement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23447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Members are able to successfully achieve their goals and objectives.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490120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Synergy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234470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group operates as a cohesive unit, where the whole is greater than the sum of its parts.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Group Leadership and Facilitation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leadership is vital for guiding groups through their development stages. Leaders must create a supportive environment, foster collaboration, and manage conflict constructively.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2024-10-01T05:40:41Z</dcterms:created>
  <dcterms:modified xsi:type="dcterms:W3CDTF">2024-10-01T05:40:41Z</dcterms:modified>
</cp:coreProperties>
</file>